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Ubuntu"/>
      <p:regular r:id="rId29"/>
      <p:bold r:id="rId30"/>
      <p:italic r:id="rId31"/>
      <p:boldItalic r:id="rId32"/>
    </p:embeddedFont>
    <p:embeddedFont>
      <p:font typeface="League Spartan"/>
      <p:regular r:id="rId33"/>
      <p:bold r:id="rId34"/>
    </p:embeddedFont>
    <p:embeddedFont>
      <p:font typeface="Merriweather Black"/>
      <p:bold r:id="rId35"/>
      <p:boldItalic r:id="rId36"/>
    </p:embeddedFont>
    <p:embeddedFont>
      <p:font typeface="Khand SemiBold"/>
      <p:regular r:id="rId37"/>
      <p:bold r:id="rId38"/>
    </p:embeddedFont>
    <p:embeddedFont>
      <p:font typeface="Merriweather"/>
      <p:regular r:id="rId39"/>
      <p:bold r:id="rId40"/>
      <p:italic r:id="rId41"/>
      <p:boldItalic r:id="rId42"/>
    </p:embeddedFont>
    <p:embeddedFont>
      <p:font typeface="Barlow"/>
      <p:regular r:id="rId43"/>
      <p:bold r:id="rId44"/>
      <p:italic r:id="rId45"/>
      <p:boldItalic r:id="rId46"/>
    </p:embeddedFont>
    <p:embeddedFont>
      <p:font typeface="Barlow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ghuO3rsCfsksWPMNG3FkcAnjh4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0D854C-688B-46B5-913B-EB2622ADC8FB}">
  <a:tblStyle styleId="{2F0D854C-688B-46B5-913B-EB2622ADC8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44" Type="http://schemas.openxmlformats.org/officeDocument/2006/relationships/font" Target="fonts/Barlow-bold.fntdata"/><Relationship Id="rId43" Type="http://schemas.openxmlformats.org/officeDocument/2006/relationships/font" Target="fonts/Barlow-regular.fntdata"/><Relationship Id="rId46" Type="http://schemas.openxmlformats.org/officeDocument/2006/relationships/font" Target="fonts/Barlow-boldItalic.fntdata"/><Relationship Id="rId45" Type="http://schemas.openxmlformats.org/officeDocument/2006/relationships/font" Target="fonts/Barlow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BarlowLight-bold.fntdata"/><Relationship Id="rId47" Type="http://schemas.openxmlformats.org/officeDocument/2006/relationships/font" Target="fonts/BarlowLight-regular.fntdata"/><Relationship Id="rId49" Type="http://schemas.openxmlformats.org/officeDocument/2006/relationships/font" Target="fonts/Barlow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-italic.fntdata"/><Relationship Id="rId30" Type="http://schemas.openxmlformats.org/officeDocument/2006/relationships/font" Target="fonts/Ubuntu-bold.fntdata"/><Relationship Id="rId33" Type="http://schemas.openxmlformats.org/officeDocument/2006/relationships/font" Target="fonts/LeagueSpartan-regular.fntdata"/><Relationship Id="rId32" Type="http://schemas.openxmlformats.org/officeDocument/2006/relationships/font" Target="fonts/Ubuntu-boldItalic.fntdata"/><Relationship Id="rId35" Type="http://schemas.openxmlformats.org/officeDocument/2006/relationships/font" Target="fonts/MerriweatherBlack-bold.fntdata"/><Relationship Id="rId34" Type="http://schemas.openxmlformats.org/officeDocument/2006/relationships/font" Target="fonts/LeagueSpartan-bold.fntdata"/><Relationship Id="rId37" Type="http://schemas.openxmlformats.org/officeDocument/2006/relationships/font" Target="fonts/KhandSemiBold-regular.fntdata"/><Relationship Id="rId36" Type="http://schemas.openxmlformats.org/officeDocument/2006/relationships/font" Target="fonts/MerriweatherBlack-boldItalic.fntdata"/><Relationship Id="rId39" Type="http://schemas.openxmlformats.org/officeDocument/2006/relationships/font" Target="fonts/Merriweather-regular.fntdata"/><Relationship Id="rId38" Type="http://schemas.openxmlformats.org/officeDocument/2006/relationships/font" Target="fonts/KhandSemi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Ubuntu-regular.fntdata"/><Relationship Id="rId51" Type="http://customschemas.google.com/relationships/presentationmetadata" Target="metadata"/><Relationship Id="rId50" Type="http://schemas.openxmlformats.org/officeDocument/2006/relationships/font" Target="fonts/Barlow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2d592057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82d592057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2d59205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82d59205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82d5920570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82d5920570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82d5920570_3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82d5920570_3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82d592057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82d592057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82d592057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82d592057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82d592057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82d592057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82d5920570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82d5920570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82d5920570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82d592057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82d592057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82d592057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2d5920570_3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2d5920570_3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82d592057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82d592057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82d592057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82d592057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82d59205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82d59205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82d592057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82d592057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82d592057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82d592057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2d592057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2d592057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82d592057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82d59205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2d592057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82d592057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2d592057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2d592057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s://www.flaticon.com/?utm_source=slidesgo_template&amp;utm_medium=referral-link&amp;utm_campaign=sg_credits&amp;utm_content=flaticon" TargetMode="External"/><Relationship Id="rId10" Type="http://schemas.openxmlformats.org/officeDocument/2006/relationships/image" Target="../media/image19.png"/><Relationship Id="rId9" Type="http://schemas.openxmlformats.org/officeDocument/2006/relationships/image" Target="../media/image16.png"/><Relationship Id="rId5" Type="http://schemas.openxmlformats.org/officeDocument/2006/relationships/hyperlink" Target="https://www.freepik.com/?utm_source=slidesgo_template&amp;utm_medium=referral-link&amp;utm_campaign=sg_credits&amp;utm_content=freepik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7.png"/><Relationship Id="rId4" Type="http://schemas.openxmlformats.org/officeDocument/2006/relationships/image" Target="../media/image4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53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" name="Google Shape;11;p53"/>
          <p:cNvPicPr preferRelativeResize="0"/>
          <p:nvPr/>
        </p:nvPicPr>
        <p:blipFill rotWithShape="1">
          <a:blip r:embed="rId3">
            <a:alphaModFix/>
          </a:blip>
          <a:srcRect b="31542" l="0" r="0" t="33394"/>
          <a:stretch/>
        </p:blipFill>
        <p:spPr>
          <a:xfrm flipH="1" rot="10800000">
            <a:off x="-14925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3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>
            <a:off x="7758693" y="458461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3"/>
          <p:cNvPicPr preferRelativeResize="0"/>
          <p:nvPr/>
        </p:nvPicPr>
        <p:blipFill rotWithShape="1">
          <a:blip r:embed="rId3">
            <a:alphaModFix/>
          </a:blip>
          <a:srcRect b="31542" l="0" r="0" t="33394"/>
          <a:stretch/>
        </p:blipFill>
        <p:spPr>
          <a:xfrm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3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 rot="10800000">
            <a:off x="-7" y="4584612"/>
            <a:ext cx="1385314" cy="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7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" type="subTitle"/>
          </p:nvPr>
        </p:nvSpPr>
        <p:spPr>
          <a:xfrm>
            <a:off x="1512416" y="2782375"/>
            <a:ext cx="252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7"/>
          <p:cNvSpPr txBox="1"/>
          <p:nvPr>
            <p:ph idx="2" type="subTitle"/>
          </p:nvPr>
        </p:nvSpPr>
        <p:spPr>
          <a:xfrm>
            <a:off x="1512425" y="3174705"/>
            <a:ext cx="2527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" name="Google Shape;95;p37"/>
          <p:cNvSpPr txBox="1"/>
          <p:nvPr>
            <p:ph idx="3" type="subTitle"/>
          </p:nvPr>
        </p:nvSpPr>
        <p:spPr>
          <a:xfrm>
            <a:off x="5110084" y="2779668"/>
            <a:ext cx="252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7"/>
          <p:cNvSpPr txBox="1"/>
          <p:nvPr>
            <p:ph idx="4" type="subTitle"/>
          </p:nvPr>
        </p:nvSpPr>
        <p:spPr>
          <a:xfrm>
            <a:off x="5110075" y="3171971"/>
            <a:ext cx="2527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97" name="Google Shape;97;p37"/>
          <p:cNvPicPr preferRelativeResize="0"/>
          <p:nvPr/>
        </p:nvPicPr>
        <p:blipFill rotWithShape="1">
          <a:blip r:embed="rId3">
            <a:alphaModFix/>
          </a:blip>
          <a:srcRect b="0" l="32249" r="0" t="7535"/>
          <a:stretch/>
        </p:blipFill>
        <p:spPr>
          <a:xfrm rot="5400000">
            <a:off x="879226" y="2373925"/>
            <a:ext cx="1890350" cy="364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7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7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-5400000">
            <a:off x="-325175" y="8445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7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 rot="5400000">
            <a:off x="745085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8"/>
          <p:cNvSpPr txBox="1"/>
          <p:nvPr>
            <p:ph idx="1" type="subTitle"/>
          </p:nvPr>
        </p:nvSpPr>
        <p:spPr>
          <a:xfrm>
            <a:off x="3439225" y="2738575"/>
            <a:ext cx="226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8"/>
          <p:cNvSpPr txBox="1"/>
          <p:nvPr>
            <p:ph idx="2" type="subTitle"/>
          </p:nvPr>
        </p:nvSpPr>
        <p:spPr>
          <a:xfrm>
            <a:off x="3439225" y="3207100"/>
            <a:ext cx="2265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6" name="Google Shape;106;p38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38"/>
          <p:cNvSpPr txBox="1"/>
          <p:nvPr>
            <p:ph idx="3" type="subTitle"/>
          </p:nvPr>
        </p:nvSpPr>
        <p:spPr>
          <a:xfrm>
            <a:off x="860250" y="2738575"/>
            <a:ext cx="226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8"/>
          <p:cNvSpPr txBox="1"/>
          <p:nvPr>
            <p:ph idx="4" type="subTitle"/>
          </p:nvPr>
        </p:nvSpPr>
        <p:spPr>
          <a:xfrm>
            <a:off x="860250" y="3207100"/>
            <a:ext cx="2265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9" name="Google Shape;109;p38"/>
          <p:cNvSpPr txBox="1"/>
          <p:nvPr>
            <p:ph idx="5" type="subTitle"/>
          </p:nvPr>
        </p:nvSpPr>
        <p:spPr>
          <a:xfrm>
            <a:off x="6018200" y="2738575"/>
            <a:ext cx="226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8"/>
          <p:cNvSpPr txBox="1"/>
          <p:nvPr>
            <p:ph idx="6" type="subTitle"/>
          </p:nvPr>
        </p:nvSpPr>
        <p:spPr>
          <a:xfrm>
            <a:off x="6018200" y="3207100"/>
            <a:ext cx="2265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11" name="Google Shape;111;p38"/>
          <p:cNvPicPr preferRelativeResize="0"/>
          <p:nvPr/>
        </p:nvPicPr>
        <p:blipFill rotWithShape="1">
          <a:blip r:embed="rId3">
            <a:alphaModFix/>
          </a:blip>
          <a:srcRect b="19658" l="18942" r="19090" t="19942"/>
          <a:stretch/>
        </p:blipFill>
        <p:spPr>
          <a:xfrm rot="2900177">
            <a:off x="5406013" y="4161699"/>
            <a:ext cx="2029575" cy="197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8"/>
          <p:cNvPicPr preferRelativeResize="0"/>
          <p:nvPr/>
        </p:nvPicPr>
        <p:blipFill rotWithShape="1">
          <a:blip r:embed="rId4">
            <a:alphaModFix/>
          </a:blip>
          <a:srcRect b="79487" l="0" r="86217" t="0"/>
          <a:stretch/>
        </p:blipFill>
        <p:spPr>
          <a:xfrm>
            <a:off x="0" y="0"/>
            <a:ext cx="1260227" cy="105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8"/>
          <p:cNvPicPr preferRelativeResize="0"/>
          <p:nvPr/>
        </p:nvPicPr>
        <p:blipFill rotWithShape="1">
          <a:blip r:embed="rId5">
            <a:alphaModFix/>
          </a:blip>
          <a:srcRect b="33125" l="0" r="0" t="26530"/>
          <a:stretch/>
        </p:blipFill>
        <p:spPr>
          <a:xfrm>
            <a:off x="-7" y="4593137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8"/>
          <p:cNvPicPr preferRelativeResize="0"/>
          <p:nvPr/>
        </p:nvPicPr>
        <p:blipFill rotWithShape="1">
          <a:blip r:embed="rId5">
            <a:alphaModFix/>
          </a:blip>
          <a:srcRect b="33125" l="0" r="0" t="26530"/>
          <a:stretch/>
        </p:blipFill>
        <p:spPr>
          <a:xfrm flipH="1">
            <a:off x="7764268" y="12"/>
            <a:ext cx="1385314" cy="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9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9"/>
          <p:cNvSpPr txBox="1"/>
          <p:nvPr>
            <p:ph idx="1" type="subTitle"/>
          </p:nvPr>
        </p:nvSpPr>
        <p:spPr>
          <a:xfrm>
            <a:off x="4970929" y="15705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9"/>
          <p:cNvSpPr txBox="1"/>
          <p:nvPr>
            <p:ph idx="2" type="subTitle"/>
          </p:nvPr>
        </p:nvSpPr>
        <p:spPr>
          <a:xfrm>
            <a:off x="4970925" y="19628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" name="Google Shape;120;p39"/>
          <p:cNvSpPr txBox="1"/>
          <p:nvPr>
            <p:ph idx="3" type="subTitle"/>
          </p:nvPr>
        </p:nvSpPr>
        <p:spPr>
          <a:xfrm>
            <a:off x="4970925" y="31021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9"/>
          <p:cNvSpPr txBox="1"/>
          <p:nvPr>
            <p:ph idx="4" type="subTitle"/>
          </p:nvPr>
        </p:nvSpPr>
        <p:spPr>
          <a:xfrm>
            <a:off x="4970925" y="34944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" name="Google Shape;122;p39"/>
          <p:cNvSpPr txBox="1"/>
          <p:nvPr>
            <p:ph idx="5" type="subTitle"/>
          </p:nvPr>
        </p:nvSpPr>
        <p:spPr>
          <a:xfrm>
            <a:off x="2072950" y="15705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6" type="subTitle"/>
          </p:nvPr>
        </p:nvSpPr>
        <p:spPr>
          <a:xfrm>
            <a:off x="2072950" y="19628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" name="Google Shape;124;p39"/>
          <p:cNvSpPr txBox="1"/>
          <p:nvPr>
            <p:ph idx="7" type="subTitle"/>
          </p:nvPr>
        </p:nvSpPr>
        <p:spPr>
          <a:xfrm>
            <a:off x="2072954" y="31021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9"/>
          <p:cNvSpPr txBox="1"/>
          <p:nvPr>
            <p:ph idx="8" type="subTitle"/>
          </p:nvPr>
        </p:nvSpPr>
        <p:spPr>
          <a:xfrm>
            <a:off x="2072950" y="34944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26" name="Google Shape;126;p39"/>
          <p:cNvPicPr preferRelativeResize="0"/>
          <p:nvPr/>
        </p:nvPicPr>
        <p:blipFill rotWithShape="1">
          <a:blip r:embed="rId3">
            <a:alphaModFix/>
          </a:blip>
          <a:srcRect b="10558" l="31264" r="4824" t="6470"/>
          <a:stretch/>
        </p:blipFill>
        <p:spPr>
          <a:xfrm>
            <a:off x="7107125" y="3656150"/>
            <a:ext cx="2036874" cy="14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9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293700" y="1374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526182" y="336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9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3827900" y="46116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9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>
            <a:off x="4540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0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40"/>
          <p:cNvSpPr txBox="1"/>
          <p:nvPr>
            <p:ph idx="1" type="subTitle"/>
          </p:nvPr>
        </p:nvSpPr>
        <p:spPr>
          <a:xfrm>
            <a:off x="6097213" y="15376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0"/>
          <p:cNvSpPr txBox="1"/>
          <p:nvPr>
            <p:ph idx="2" type="subTitle"/>
          </p:nvPr>
        </p:nvSpPr>
        <p:spPr>
          <a:xfrm>
            <a:off x="6097209" y="19299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6" name="Google Shape;136;p40"/>
          <p:cNvSpPr txBox="1"/>
          <p:nvPr>
            <p:ph idx="3" type="subTitle"/>
          </p:nvPr>
        </p:nvSpPr>
        <p:spPr>
          <a:xfrm>
            <a:off x="6097209" y="30692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0"/>
          <p:cNvSpPr txBox="1"/>
          <p:nvPr>
            <p:ph idx="4" type="subTitle"/>
          </p:nvPr>
        </p:nvSpPr>
        <p:spPr>
          <a:xfrm>
            <a:off x="6097209" y="34615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" name="Google Shape;138;p40"/>
          <p:cNvSpPr txBox="1"/>
          <p:nvPr>
            <p:ph idx="5" type="subTitle"/>
          </p:nvPr>
        </p:nvSpPr>
        <p:spPr>
          <a:xfrm>
            <a:off x="979776" y="15376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0"/>
          <p:cNvSpPr txBox="1"/>
          <p:nvPr>
            <p:ph idx="6" type="subTitle"/>
          </p:nvPr>
        </p:nvSpPr>
        <p:spPr>
          <a:xfrm>
            <a:off x="979776" y="19299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0" name="Google Shape;140;p40"/>
          <p:cNvSpPr txBox="1"/>
          <p:nvPr>
            <p:ph idx="7" type="subTitle"/>
          </p:nvPr>
        </p:nvSpPr>
        <p:spPr>
          <a:xfrm>
            <a:off x="979780" y="30692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0"/>
          <p:cNvSpPr txBox="1"/>
          <p:nvPr>
            <p:ph idx="8" type="subTitle"/>
          </p:nvPr>
        </p:nvSpPr>
        <p:spPr>
          <a:xfrm>
            <a:off x="979776" y="34615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42" name="Google Shape;142;p40"/>
          <p:cNvPicPr preferRelativeResize="0"/>
          <p:nvPr/>
        </p:nvPicPr>
        <p:blipFill rotWithShape="1">
          <a:blip r:embed="rId3">
            <a:alphaModFix/>
          </a:blip>
          <a:srcRect b="10558" l="31264" r="4824" t="6470"/>
          <a:stretch/>
        </p:blipFill>
        <p:spPr>
          <a:xfrm>
            <a:off x="7107125" y="3656150"/>
            <a:ext cx="2036874" cy="14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0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293700" y="1374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526182" y="336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0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3827900" y="46116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0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>
            <a:off x="4540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1"/>
          <p:cNvSpPr txBox="1"/>
          <p:nvPr>
            <p:ph type="title"/>
          </p:nvPr>
        </p:nvSpPr>
        <p:spPr>
          <a:xfrm>
            <a:off x="729150" y="46487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0" name="Google Shape;150;p41"/>
          <p:cNvPicPr preferRelativeResize="0"/>
          <p:nvPr/>
        </p:nvPicPr>
        <p:blipFill rotWithShape="1">
          <a:blip r:embed="rId3">
            <a:alphaModFix/>
          </a:blip>
          <a:srcRect b="15182" l="28274" r="28271" t="15175"/>
          <a:stretch/>
        </p:blipFill>
        <p:spPr>
          <a:xfrm>
            <a:off x="0" y="4020350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1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10800000">
            <a:off x="765620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1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8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2"/>
          <p:cNvSpPr txBox="1"/>
          <p:nvPr>
            <p:ph type="title"/>
          </p:nvPr>
        </p:nvSpPr>
        <p:spPr>
          <a:xfrm>
            <a:off x="4182725" y="2533350"/>
            <a:ext cx="3836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56" name="Google Shape;156;p42"/>
          <p:cNvSpPr txBox="1"/>
          <p:nvPr>
            <p:ph idx="2" type="title"/>
          </p:nvPr>
        </p:nvSpPr>
        <p:spPr>
          <a:xfrm>
            <a:off x="6945300" y="1397350"/>
            <a:ext cx="10740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57" name="Google Shape;157;p42"/>
          <p:cNvSpPr txBox="1"/>
          <p:nvPr>
            <p:ph idx="3" type="title"/>
          </p:nvPr>
        </p:nvSpPr>
        <p:spPr>
          <a:xfrm>
            <a:off x="4182725" y="3176149"/>
            <a:ext cx="3836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8" name="Google Shape;1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408648" cy="36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2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348475" y="42282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511888" y="43935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2"/>
          <p:cNvPicPr preferRelativeResize="0"/>
          <p:nvPr/>
        </p:nvPicPr>
        <p:blipFill rotWithShape="1">
          <a:blip r:embed="rId6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2"/>
          <p:cNvPicPr preferRelativeResize="0"/>
          <p:nvPr/>
        </p:nvPicPr>
        <p:blipFill rotWithShape="1">
          <a:blip r:embed="rId8">
            <a:alphaModFix/>
          </a:blip>
          <a:srcRect b="33125" l="0" r="0" t="26530"/>
          <a:stretch/>
        </p:blipFill>
        <p:spPr>
          <a:xfrm>
            <a:off x="3879343" y="460381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2"/>
          <p:cNvPicPr preferRelativeResize="0"/>
          <p:nvPr/>
        </p:nvPicPr>
        <p:blipFill rotWithShape="1">
          <a:blip r:embed="rId9">
            <a:alphaModFix/>
          </a:blip>
          <a:srcRect b="15182" l="28274" r="28271" t="15175"/>
          <a:stretch/>
        </p:blipFill>
        <p:spPr>
          <a:xfrm>
            <a:off x="8454400" y="2732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3"/>
          <p:cNvSpPr txBox="1"/>
          <p:nvPr>
            <p:ph type="title"/>
          </p:nvPr>
        </p:nvSpPr>
        <p:spPr>
          <a:xfrm>
            <a:off x="3804600" y="3041950"/>
            <a:ext cx="4214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8" name="Google Shape;168;p43"/>
          <p:cNvSpPr txBox="1"/>
          <p:nvPr>
            <p:ph idx="2" type="title"/>
          </p:nvPr>
        </p:nvSpPr>
        <p:spPr>
          <a:xfrm>
            <a:off x="3804600" y="1743275"/>
            <a:ext cx="42147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pic>
        <p:nvPicPr>
          <p:cNvPr id="169" name="Google Shape;169;p43"/>
          <p:cNvPicPr preferRelativeResize="0"/>
          <p:nvPr/>
        </p:nvPicPr>
        <p:blipFill rotWithShape="1">
          <a:blip r:embed="rId3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3"/>
          <p:cNvPicPr preferRelativeResize="0"/>
          <p:nvPr/>
        </p:nvPicPr>
        <p:blipFill rotWithShape="1">
          <a:blip r:embed="rId5">
            <a:alphaModFix/>
          </a:blip>
          <a:srcRect b="19658" l="18942" r="19090" t="19942"/>
          <a:stretch/>
        </p:blipFill>
        <p:spPr>
          <a:xfrm rot="2900177">
            <a:off x="6993501" y="-351726"/>
            <a:ext cx="2029575" cy="197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3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0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3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0" y="46217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44"/>
          <p:cNvSpPr txBox="1"/>
          <p:nvPr>
            <p:ph idx="1" type="subTitle"/>
          </p:nvPr>
        </p:nvSpPr>
        <p:spPr>
          <a:xfrm>
            <a:off x="3517013" y="1526725"/>
            <a:ext cx="211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4"/>
          <p:cNvSpPr txBox="1"/>
          <p:nvPr>
            <p:ph idx="2" type="subTitle"/>
          </p:nvPr>
        </p:nvSpPr>
        <p:spPr>
          <a:xfrm>
            <a:off x="3517650" y="18988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9" name="Google Shape;179;p44"/>
          <p:cNvSpPr txBox="1"/>
          <p:nvPr>
            <p:ph idx="3" type="subTitle"/>
          </p:nvPr>
        </p:nvSpPr>
        <p:spPr>
          <a:xfrm>
            <a:off x="3518188" y="321082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4"/>
          <p:cNvSpPr txBox="1"/>
          <p:nvPr>
            <p:ph idx="4" type="subTitle"/>
          </p:nvPr>
        </p:nvSpPr>
        <p:spPr>
          <a:xfrm>
            <a:off x="3518225" y="35829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1" name="Google Shape;181;p44"/>
          <p:cNvSpPr txBox="1"/>
          <p:nvPr>
            <p:ph idx="5" type="subTitle"/>
          </p:nvPr>
        </p:nvSpPr>
        <p:spPr>
          <a:xfrm>
            <a:off x="907600" y="1526725"/>
            <a:ext cx="211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4"/>
          <p:cNvSpPr txBox="1"/>
          <p:nvPr>
            <p:ph idx="6" type="subTitle"/>
          </p:nvPr>
        </p:nvSpPr>
        <p:spPr>
          <a:xfrm>
            <a:off x="908800" y="18988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7" type="subTitle"/>
          </p:nvPr>
        </p:nvSpPr>
        <p:spPr>
          <a:xfrm>
            <a:off x="909963" y="321082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4"/>
          <p:cNvSpPr txBox="1"/>
          <p:nvPr>
            <p:ph idx="8" type="subTitle"/>
          </p:nvPr>
        </p:nvSpPr>
        <p:spPr>
          <a:xfrm>
            <a:off x="910000" y="35829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9" type="subTitle"/>
          </p:nvPr>
        </p:nvSpPr>
        <p:spPr>
          <a:xfrm>
            <a:off x="6126455" y="152672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3" type="subTitle"/>
          </p:nvPr>
        </p:nvSpPr>
        <p:spPr>
          <a:xfrm>
            <a:off x="6126500" y="18988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4" type="subTitle"/>
          </p:nvPr>
        </p:nvSpPr>
        <p:spPr>
          <a:xfrm>
            <a:off x="6126405" y="319067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4"/>
          <p:cNvSpPr txBox="1"/>
          <p:nvPr>
            <p:ph idx="15" type="subTitle"/>
          </p:nvPr>
        </p:nvSpPr>
        <p:spPr>
          <a:xfrm>
            <a:off x="6126475" y="35829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89" name="Google Shape;189;p44"/>
          <p:cNvPicPr preferRelativeResize="0"/>
          <p:nvPr/>
        </p:nvPicPr>
        <p:blipFill rotWithShape="1">
          <a:blip r:embed="rId3">
            <a:alphaModFix/>
          </a:blip>
          <a:srcRect b="0" l="32249" r="0" t="7535"/>
          <a:stretch/>
        </p:blipFill>
        <p:spPr>
          <a:xfrm>
            <a:off x="7777500" y="2505799"/>
            <a:ext cx="1366499" cy="26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4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293700" y="1374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526182" y="336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4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4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>
            <p:ph idx="1" type="body"/>
          </p:nvPr>
        </p:nvSpPr>
        <p:spPr>
          <a:xfrm>
            <a:off x="729175" y="3753900"/>
            <a:ext cx="2889600" cy="8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pic>
        <p:nvPicPr>
          <p:cNvPr id="196" name="Google Shape;19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6525" y="-61800"/>
            <a:ext cx="5294577" cy="29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6"/>
          <p:cNvPicPr preferRelativeResize="0"/>
          <p:nvPr/>
        </p:nvPicPr>
        <p:blipFill rotWithShape="1">
          <a:blip r:embed="rId3">
            <a:alphaModFix/>
          </a:blip>
          <a:srcRect b="14995" l="12082" r="12093" t="14989"/>
          <a:stretch/>
        </p:blipFill>
        <p:spPr>
          <a:xfrm>
            <a:off x="293700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526182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075"/>
            <a:ext cx="1875651" cy="105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6"/>
          <p:cNvSpPr txBox="1"/>
          <p:nvPr>
            <p:ph idx="1" type="body"/>
          </p:nvPr>
        </p:nvSpPr>
        <p:spPr>
          <a:xfrm>
            <a:off x="786725" y="1591488"/>
            <a:ext cx="3780000" cy="24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46"/>
          <p:cNvSpPr txBox="1"/>
          <p:nvPr>
            <p:ph type="title"/>
          </p:nvPr>
        </p:nvSpPr>
        <p:spPr>
          <a:xfrm>
            <a:off x="729150" y="46487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4" name="Google Shape;204;p46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>
            <a:off x="8454400" y="4029188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/>
          <p:cNvPicPr preferRelativeResize="0"/>
          <p:nvPr/>
        </p:nvPicPr>
        <p:blipFill rotWithShape="1">
          <a:blip r:embed="rId7">
            <a:alphaModFix/>
          </a:blip>
          <a:srcRect b="31542" l="0" r="0" t="33394"/>
          <a:stretch/>
        </p:blipFill>
        <p:spPr>
          <a:xfrm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0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75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pic>
        <p:nvPicPr>
          <p:cNvPr id="18" name="Google Shape;18;p30"/>
          <p:cNvPicPr preferRelativeResize="0"/>
          <p:nvPr/>
        </p:nvPicPr>
        <p:blipFill rotWithShape="1">
          <a:blip r:embed="rId3">
            <a:alphaModFix/>
          </a:blip>
          <a:srcRect b="0" l="39456" r="0" t="10522"/>
          <a:stretch/>
        </p:blipFill>
        <p:spPr>
          <a:xfrm rot="5400000">
            <a:off x="974477" y="2378418"/>
            <a:ext cx="1787773" cy="37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0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348475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511888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0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42282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43935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0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10800000">
            <a:off x="3827900" y="179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7"/>
          <p:cNvSpPr txBox="1"/>
          <p:nvPr>
            <p:ph type="title"/>
          </p:nvPr>
        </p:nvSpPr>
        <p:spPr>
          <a:xfrm>
            <a:off x="758350" y="1515450"/>
            <a:ext cx="38580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2" type="title"/>
          </p:nvPr>
        </p:nvSpPr>
        <p:spPr>
          <a:xfrm>
            <a:off x="758350" y="2571750"/>
            <a:ext cx="38580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10" name="Google Shape;210;p47"/>
          <p:cNvPicPr preferRelativeResize="0"/>
          <p:nvPr/>
        </p:nvPicPr>
        <p:blipFill rotWithShape="1">
          <a:blip r:embed="rId3">
            <a:alphaModFix/>
          </a:blip>
          <a:srcRect b="31542" l="0" r="0" t="33394"/>
          <a:stretch/>
        </p:blipFill>
        <p:spPr>
          <a:xfrm>
            <a:off x="3827900" y="46116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7"/>
          <p:cNvPicPr preferRelativeResize="0"/>
          <p:nvPr/>
        </p:nvPicPr>
        <p:blipFill rotWithShape="1">
          <a:blip r:embed="rId4">
            <a:alphaModFix/>
          </a:blip>
          <a:srcRect b="15182" l="28274" r="28271" t="15175"/>
          <a:stretch/>
        </p:blipFill>
        <p:spPr>
          <a:xfrm>
            <a:off x="0" y="0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7"/>
          <p:cNvPicPr preferRelativeResize="0"/>
          <p:nvPr/>
        </p:nvPicPr>
        <p:blipFill rotWithShape="1">
          <a:blip r:embed="rId4">
            <a:alphaModFix/>
          </a:blip>
          <a:srcRect b="15182" l="28274" r="28271" t="15175"/>
          <a:stretch/>
        </p:blipFill>
        <p:spPr>
          <a:xfrm rot="10800000">
            <a:off x="845440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7"/>
          <p:cNvPicPr preferRelativeResize="0"/>
          <p:nvPr/>
        </p:nvPicPr>
        <p:blipFill rotWithShape="1">
          <a:blip r:embed="rId5">
            <a:alphaModFix/>
          </a:blip>
          <a:srcRect b="0" l="39456" r="0" t="10522"/>
          <a:stretch/>
        </p:blipFill>
        <p:spPr>
          <a:xfrm rot="5400000">
            <a:off x="974477" y="2378418"/>
            <a:ext cx="1787773" cy="37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8"/>
          <p:cNvSpPr txBox="1"/>
          <p:nvPr>
            <p:ph idx="1" type="subTitle"/>
          </p:nvPr>
        </p:nvSpPr>
        <p:spPr>
          <a:xfrm>
            <a:off x="971475" y="3004250"/>
            <a:ext cx="2267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8"/>
          <p:cNvSpPr txBox="1"/>
          <p:nvPr>
            <p:ph idx="2" type="subTitle"/>
          </p:nvPr>
        </p:nvSpPr>
        <p:spPr>
          <a:xfrm>
            <a:off x="3438088" y="3018325"/>
            <a:ext cx="227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8"/>
          <p:cNvSpPr txBox="1"/>
          <p:nvPr>
            <p:ph idx="3" type="subTitle"/>
          </p:nvPr>
        </p:nvSpPr>
        <p:spPr>
          <a:xfrm>
            <a:off x="5897025" y="3018325"/>
            <a:ext cx="227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8"/>
          <p:cNvSpPr txBox="1"/>
          <p:nvPr>
            <p:ph idx="4" type="subTitle"/>
          </p:nvPr>
        </p:nvSpPr>
        <p:spPr>
          <a:xfrm>
            <a:off x="969825" y="3543850"/>
            <a:ext cx="226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8"/>
          <p:cNvSpPr txBox="1"/>
          <p:nvPr>
            <p:ph idx="5" type="subTitle"/>
          </p:nvPr>
        </p:nvSpPr>
        <p:spPr>
          <a:xfrm>
            <a:off x="3436925" y="3542050"/>
            <a:ext cx="226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8"/>
          <p:cNvSpPr txBox="1"/>
          <p:nvPr>
            <p:ph idx="6" type="subTitle"/>
          </p:nvPr>
        </p:nvSpPr>
        <p:spPr>
          <a:xfrm>
            <a:off x="5903225" y="3543850"/>
            <a:ext cx="226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8"/>
          <p:cNvSpPr txBox="1"/>
          <p:nvPr>
            <p:ph type="title"/>
          </p:nvPr>
        </p:nvSpPr>
        <p:spPr>
          <a:xfrm>
            <a:off x="1753625" y="1830450"/>
            <a:ext cx="70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3" name="Google Shape;223;p48"/>
          <p:cNvSpPr txBox="1"/>
          <p:nvPr>
            <p:ph idx="7" type="title"/>
          </p:nvPr>
        </p:nvSpPr>
        <p:spPr>
          <a:xfrm>
            <a:off x="4217638" y="1833825"/>
            <a:ext cx="70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4" name="Google Shape;224;p48"/>
          <p:cNvSpPr txBox="1"/>
          <p:nvPr>
            <p:ph idx="8" type="title"/>
          </p:nvPr>
        </p:nvSpPr>
        <p:spPr>
          <a:xfrm>
            <a:off x="6682563" y="1833825"/>
            <a:ext cx="70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pic>
        <p:nvPicPr>
          <p:cNvPr id="225" name="Google Shape;225;p48"/>
          <p:cNvPicPr preferRelativeResize="0"/>
          <p:nvPr/>
        </p:nvPicPr>
        <p:blipFill rotWithShape="1">
          <a:blip r:embed="rId3">
            <a:alphaModFix/>
          </a:blip>
          <a:srcRect b="14995" l="12082" r="12093" t="14989"/>
          <a:stretch/>
        </p:blipFill>
        <p:spPr>
          <a:xfrm>
            <a:off x="293700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526182" y="4402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8"/>
          <p:cNvPicPr preferRelativeResize="0"/>
          <p:nvPr/>
        </p:nvPicPr>
        <p:blipFill rotWithShape="1">
          <a:blip r:embed="rId3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8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flipH="1" rot="10800000">
            <a:off x="38279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9"/>
          <p:cNvPicPr preferRelativeResize="0"/>
          <p:nvPr/>
        </p:nvPicPr>
        <p:blipFill rotWithShape="1">
          <a:blip r:embed="rId3">
            <a:alphaModFix/>
          </a:blip>
          <a:srcRect b="4270" l="32953" r="0" t="-4270"/>
          <a:stretch/>
        </p:blipFill>
        <p:spPr>
          <a:xfrm>
            <a:off x="5762150" y="2306200"/>
            <a:ext cx="3381852" cy="28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>
            <p:ph hasCustomPrompt="1" type="title"/>
          </p:nvPr>
        </p:nvSpPr>
        <p:spPr>
          <a:xfrm>
            <a:off x="1751988" y="1538550"/>
            <a:ext cx="5640000" cy="16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" name="Google Shape;234;p49"/>
          <p:cNvSpPr txBox="1"/>
          <p:nvPr>
            <p:ph idx="1" type="body"/>
          </p:nvPr>
        </p:nvSpPr>
        <p:spPr>
          <a:xfrm>
            <a:off x="1752013" y="3142950"/>
            <a:ext cx="564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5" name="Google Shape;235;p49"/>
          <p:cNvPicPr preferRelativeResize="0"/>
          <p:nvPr/>
        </p:nvPicPr>
        <p:blipFill rotWithShape="1">
          <a:blip r:embed="rId4">
            <a:alphaModFix/>
          </a:blip>
          <a:srcRect b="18094" l="19635" r="19627" t="18101"/>
          <a:stretch/>
        </p:blipFill>
        <p:spPr>
          <a:xfrm>
            <a:off x="0" y="0"/>
            <a:ext cx="1685150" cy="1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9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flipH="1" rot="10800000">
            <a:off x="3827900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9"/>
          <p:cNvPicPr preferRelativeResize="0"/>
          <p:nvPr/>
        </p:nvPicPr>
        <p:blipFill rotWithShape="1">
          <a:blip r:embed="rId6">
            <a:alphaModFix/>
          </a:blip>
          <a:srcRect b="33125" l="0" r="0" t="26530"/>
          <a:stretch/>
        </p:blipFill>
        <p:spPr>
          <a:xfrm>
            <a:off x="3879368" y="458526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0"/>
          <p:cNvSpPr txBox="1"/>
          <p:nvPr>
            <p:ph type="title"/>
          </p:nvPr>
        </p:nvSpPr>
        <p:spPr>
          <a:xfrm>
            <a:off x="3886181" y="614650"/>
            <a:ext cx="339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2" name="Google Shape;242;p50"/>
          <p:cNvSpPr txBox="1"/>
          <p:nvPr>
            <p:ph idx="1" type="subTitle"/>
          </p:nvPr>
        </p:nvSpPr>
        <p:spPr>
          <a:xfrm>
            <a:off x="3886081" y="1401250"/>
            <a:ext cx="339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43" name="Google Shape;243;p50"/>
          <p:cNvSpPr txBox="1"/>
          <p:nvPr>
            <p:ph idx="2" type="title"/>
          </p:nvPr>
        </p:nvSpPr>
        <p:spPr>
          <a:xfrm>
            <a:off x="3886181" y="1967100"/>
            <a:ext cx="339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4" name="Google Shape;244;p50"/>
          <p:cNvSpPr txBox="1"/>
          <p:nvPr>
            <p:ph idx="3" type="subTitle"/>
          </p:nvPr>
        </p:nvSpPr>
        <p:spPr>
          <a:xfrm>
            <a:off x="3886181" y="2753700"/>
            <a:ext cx="339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45" name="Google Shape;245;p50"/>
          <p:cNvSpPr txBox="1"/>
          <p:nvPr>
            <p:ph idx="4" type="title"/>
          </p:nvPr>
        </p:nvSpPr>
        <p:spPr>
          <a:xfrm>
            <a:off x="3886181" y="3319550"/>
            <a:ext cx="339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6" name="Google Shape;246;p50"/>
          <p:cNvSpPr txBox="1"/>
          <p:nvPr>
            <p:ph idx="5" type="subTitle"/>
          </p:nvPr>
        </p:nvSpPr>
        <p:spPr>
          <a:xfrm>
            <a:off x="3886181" y="4106150"/>
            <a:ext cx="339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47" name="Google Shape;247;p50"/>
          <p:cNvPicPr preferRelativeResize="0"/>
          <p:nvPr/>
        </p:nvPicPr>
        <p:blipFill rotWithShape="1">
          <a:blip r:embed="rId3">
            <a:alphaModFix/>
          </a:blip>
          <a:srcRect b="10012" l="0" r="0" t="44631"/>
          <a:stretch/>
        </p:blipFill>
        <p:spPr>
          <a:xfrm rot="-5400000">
            <a:off x="-989486" y="919536"/>
            <a:ext cx="5151550" cy="33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0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>
            <a:off x="3827900" y="45427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0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>
            <a:off x="8400300" y="201912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 b="19228" l="18804" r="18797" t="19222"/>
          <a:stretch/>
        </p:blipFill>
        <p:spPr>
          <a:xfrm>
            <a:off x="348475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97875">
            <a:off x="511888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 b="33125" l="0" r="0" t="26530"/>
          <a:stretch/>
        </p:blipFill>
        <p:spPr>
          <a:xfrm>
            <a:off x="3879343" y="460381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1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>
            <a:off x="8454400" y="4029188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2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697500" y="3563225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52"/>
          <p:cNvSpPr txBox="1"/>
          <p:nvPr>
            <p:ph idx="2" type="subTitle"/>
          </p:nvPr>
        </p:nvSpPr>
        <p:spPr>
          <a:xfrm>
            <a:off x="3696100" y="3955550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2" name="Google Shape;262;p52"/>
          <p:cNvSpPr txBox="1"/>
          <p:nvPr>
            <p:ph idx="3" type="subTitle"/>
          </p:nvPr>
        </p:nvSpPr>
        <p:spPr>
          <a:xfrm>
            <a:off x="729175" y="3563225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52"/>
          <p:cNvSpPr txBox="1"/>
          <p:nvPr>
            <p:ph idx="4" type="subTitle"/>
          </p:nvPr>
        </p:nvSpPr>
        <p:spPr>
          <a:xfrm>
            <a:off x="729175" y="3955550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4" name="Google Shape;264;p52"/>
          <p:cNvSpPr txBox="1"/>
          <p:nvPr>
            <p:ph idx="5" type="subTitle"/>
          </p:nvPr>
        </p:nvSpPr>
        <p:spPr>
          <a:xfrm>
            <a:off x="2212638" y="2290914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2"/>
          <p:cNvSpPr txBox="1"/>
          <p:nvPr>
            <p:ph idx="6" type="subTitle"/>
          </p:nvPr>
        </p:nvSpPr>
        <p:spPr>
          <a:xfrm>
            <a:off x="2212638" y="2683239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6" name="Google Shape;266;p52"/>
          <p:cNvSpPr txBox="1"/>
          <p:nvPr>
            <p:ph idx="7" type="subTitle"/>
          </p:nvPr>
        </p:nvSpPr>
        <p:spPr>
          <a:xfrm>
            <a:off x="6663025" y="3563225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52"/>
          <p:cNvSpPr txBox="1"/>
          <p:nvPr>
            <p:ph idx="8" type="subTitle"/>
          </p:nvPr>
        </p:nvSpPr>
        <p:spPr>
          <a:xfrm>
            <a:off x="6663025" y="3955550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8" name="Google Shape;268;p52"/>
          <p:cNvSpPr txBox="1"/>
          <p:nvPr>
            <p:ph idx="9" type="subTitle"/>
          </p:nvPr>
        </p:nvSpPr>
        <p:spPr>
          <a:xfrm>
            <a:off x="5179563" y="2290914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2"/>
          <p:cNvSpPr txBox="1"/>
          <p:nvPr>
            <p:ph idx="13" type="subTitle"/>
          </p:nvPr>
        </p:nvSpPr>
        <p:spPr>
          <a:xfrm>
            <a:off x="5179563" y="2683239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70" name="Google Shape;270;p5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-1400" y="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7828725" y="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10800000">
            <a:off x="7656200" y="46217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7" name="Google Shape;277;p54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11" y="0"/>
            <a:ext cx="1553153" cy="16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4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>
            <a:off x="3879368" y="458526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4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 rot="-5400000">
            <a:off x="8246575" y="4305538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4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4" name="Google Shape;284;p55"/>
          <p:cNvPicPr preferRelativeResize="0"/>
          <p:nvPr/>
        </p:nvPicPr>
        <p:blipFill rotWithShape="1">
          <a:blip r:embed="rId3">
            <a:alphaModFix/>
          </a:blip>
          <a:srcRect b="78146" l="0" r="86778" t="0"/>
          <a:stretch/>
        </p:blipFill>
        <p:spPr>
          <a:xfrm>
            <a:off x="0" y="0"/>
            <a:ext cx="1208950" cy="11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5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5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flipH="1" rot="10800000">
            <a:off x="1526975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5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10800000">
            <a:off x="6342575" y="462235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 b="0" l="5050" r="72433" t="0"/>
          <a:stretch/>
        </p:blipFill>
        <p:spPr>
          <a:xfrm flipH="1">
            <a:off x="7085125" y="0"/>
            <a:ext cx="2058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6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3" name="Google Shape;293;p56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5400000">
            <a:off x="-392450" y="23108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6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6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5201175" y="46216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7"/>
          <p:cNvPicPr preferRelativeResize="0"/>
          <p:nvPr/>
        </p:nvPicPr>
        <p:blipFill rotWithShape="1">
          <a:blip r:embed="rId3">
            <a:alphaModFix/>
          </a:blip>
          <a:srcRect b="29577" l="0" r="19697" t="0"/>
          <a:stretch/>
        </p:blipFill>
        <p:spPr>
          <a:xfrm>
            <a:off x="0" y="0"/>
            <a:ext cx="2381573" cy="11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7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0" name="Google Shape;300;p57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7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7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 rot="-5400000">
            <a:off x="8246575" y="-207837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1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1688238" y="1054750"/>
            <a:ext cx="5767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8" name="Google Shape;28;p31"/>
          <p:cNvPicPr preferRelativeResize="0"/>
          <p:nvPr/>
        </p:nvPicPr>
        <p:blipFill rotWithShape="1">
          <a:blip r:embed="rId3">
            <a:alphaModFix/>
          </a:blip>
          <a:srcRect b="19228" l="18804" r="18797" t="19222"/>
          <a:stretch/>
        </p:blipFill>
        <p:spPr>
          <a:xfrm>
            <a:off x="427300" y="3151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97875">
            <a:off x="590713" y="4804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1"/>
          <p:cNvPicPr preferRelativeResize="0"/>
          <p:nvPr/>
        </p:nvPicPr>
        <p:blipFill rotWithShape="1">
          <a:blip r:embed="rId5">
            <a:alphaModFix/>
          </a:blip>
          <a:srcRect b="15173" l="36967" r="36962" t="15180"/>
          <a:stretch/>
        </p:blipFill>
        <p:spPr>
          <a:xfrm flipH="1" rot="5400000">
            <a:off x="4365175" y="4258025"/>
            <a:ext cx="4137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8"/>
          <p:cNvSpPr txBox="1"/>
          <p:nvPr>
            <p:ph type="title"/>
          </p:nvPr>
        </p:nvSpPr>
        <p:spPr>
          <a:xfrm>
            <a:off x="2305500" y="3584100"/>
            <a:ext cx="45330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7" name="Google Shape;307;p58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8" name="Google Shape;308;p58"/>
          <p:cNvPicPr preferRelativeResize="0"/>
          <p:nvPr/>
        </p:nvPicPr>
        <p:blipFill rotWithShape="1">
          <a:blip r:embed="rId3">
            <a:alphaModFix/>
          </a:blip>
          <a:srcRect b="20616" l="0" r="10305" t="0"/>
          <a:stretch/>
        </p:blipFill>
        <p:spPr>
          <a:xfrm rot="-5400000">
            <a:off x="-1189314" y="1595913"/>
            <a:ext cx="4736901" cy="23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8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8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flipH="1" rot="5400000">
            <a:off x="8036600" y="40673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8"/>
          <p:cNvPicPr preferRelativeResize="0"/>
          <p:nvPr/>
        </p:nvPicPr>
        <p:blipFill rotWithShape="1">
          <a:blip r:embed="rId7">
            <a:alphaModFix/>
          </a:blip>
          <a:srcRect b="33125" l="0" r="0" t="26530"/>
          <a:stretch/>
        </p:blipFill>
        <p:spPr>
          <a:xfrm>
            <a:off x="3815868" y="4603812"/>
            <a:ext cx="1385314" cy="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 txBox="1"/>
          <p:nvPr>
            <p:ph type="title"/>
          </p:nvPr>
        </p:nvSpPr>
        <p:spPr>
          <a:xfrm>
            <a:off x="4796525" y="1961700"/>
            <a:ext cx="36027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6" name="Google Shape;316;p59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17" name="Google Shape;3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6650" y="2985000"/>
            <a:ext cx="3837348" cy="21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9"/>
          <p:cNvPicPr preferRelativeResize="0"/>
          <p:nvPr/>
        </p:nvPicPr>
        <p:blipFill rotWithShape="1">
          <a:blip r:embed="rId4">
            <a:alphaModFix/>
          </a:blip>
          <a:srcRect b="15182" l="28274" r="28271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9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rot="10800000">
            <a:off x="7656200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0"/>
          <p:cNvSpPr txBox="1"/>
          <p:nvPr>
            <p:ph type="title"/>
          </p:nvPr>
        </p:nvSpPr>
        <p:spPr>
          <a:xfrm>
            <a:off x="729175" y="1965300"/>
            <a:ext cx="36027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3" name="Google Shape;323;p60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24" name="Google Shape;324;p60"/>
          <p:cNvPicPr preferRelativeResize="0"/>
          <p:nvPr/>
        </p:nvPicPr>
        <p:blipFill rotWithShape="1">
          <a:blip r:embed="rId3">
            <a:alphaModFix/>
          </a:blip>
          <a:srcRect b="0" l="39456" r="0" t="10522"/>
          <a:stretch/>
        </p:blipFill>
        <p:spPr>
          <a:xfrm rot="5400000">
            <a:off x="974477" y="2378418"/>
            <a:ext cx="1787773" cy="37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0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348475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511888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 rotWithShape="1">
          <a:blip r:embed="rId4">
            <a:alphaModFix/>
          </a:blip>
          <a:srcRect b="19228" l="18804" r="18797" t="19222"/>
          <a:stretch/>
        </p:blipFill>
        <p:spPr>
          <a:xfrm>
            <a:off x="8019600" y="42282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43935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0"/>
          <p:cNvPicPr preferRelativeResize="0"/>
          <p:nvPr/>
        </p:nvPicPr>
        <p:blipFill rotWithShape="1">
          <a:blip r:embed="rId6">
            <a:alphaModFix/>
          </a:blip>
          <a:srcRect b="15182" l="28274" r="28271" t="15175"/>
          <a:stretch/>
        </p:blipFill>
        <p:spPr>
          <a:xfrm flipH="1" rot="5400000">
            <a:off x="5938825" y="433061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0"/>
          <p:cNvPicPr preferRelativeResize="0"/>
          <p:nvPr/>
        </p:nvPicPr>
        <p:blipFill rotWithShape="1">
          <a:blip r:embed="rId7">
            <a:alphaModFix/>
          </a:blip>
          <a:srcRect b="31542" l="0" r="0" t="33394"/>
          <a:stretch/>
        </p:blipFill>
        <p:spPr>
          <a:xfrm rot="10800000">
            <a:off x="7656200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1"/>
          <p:cNvSpPr txBox="1"/>
          <p:nvPr>
            <p:ph type="title"/>
          </p:nvPr>
        </p:nvSpPr>
        <p:spPr>
          <a:xfrm>
            <a:off x="2476500" y="539600"/>
            <a:ext cx="41910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4" name="Google Shape;334;p61"/>
          <p:cNvSpPr txBox="1"/>
          <p:nvPr>
            <p:ph idx="1" type="subTitle"/>
          </p:nvPr>
        </p:nvSpPr>
        <p:spPr>
          <a:xfrm>
            <a:off x="2476525" y="1836775"/>
            <a:ext cx="4191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61"/>
          <p:cNvSpPr txBox="1"/>
          <p:nvPr>
            <p:ph idx="2" type="subTitle"/>
          </p:nvPr>
        </p:nvSpPr>
        <p:spPr>
          <a:xfrm>
            <a:off x="2476525" y="4131100"/>
            <a:ext cx="4191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6" name="Google Shape;336;p61"/>
          <p:cNvSpPr txBox="1"/>
          <p:nvPr/>
        </p:nvSpPr>
        <p:spPr>
          <a:xfrm>
            <a:off x="2476500" y="3533225"/>
            <a:ext cx="4191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0" i="0" lang="es-419" sz="1000" u="none" cap="none" strike="noStrike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419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0" i="0" lang="es-419" sz="1000" u="none" cap="none" strike="noStrike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419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0" i="0" lang="es-419" sz="1000" u="none" cap="none" strike="noStrike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37" name="Google Shape;337;p61"/>
          <p:cNvPicPr preferRelativeResize="0"/>
          <p:nvPr/>
        </p:nvPicPr>
        <p:blipFill rotWithShape="1">
          <a:blip r:embed="rId6">
            <a:alphaModFix/>
          </a:blip>
          <a:srcRect b="11736" l="0" r="0" t="53924"/>
          <a:stretch/>
        </p:blipFill>
        <p:spPr>
          <a:xfrm rot="-5400000">
            <a:off x="-1321662" y="1330111"/>
            <a:ext cx="5113051" cy="248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1"/>
          <p:cNvPicPr preferRelativeResize="0"/>
          <p:nvPr/>
        </p:nvPicPr>
        <p:blipFill rotWithShape="1">
          <a:blip r:embed="rId7">
            <a:alphaModFix/>
          </a:blip>
          <a:srcRect b="15182" l="28274" r="28271" t="15175"/>
          <a:stretch/>
        </p:blipFill>
        <p:spPr>
          <a:xfrm flipH="1" rot="5400000">
            <a:off x="4226800" y="4273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1"/>
          <p:cNvPicPr preferRelativeResize="0"/>
          <p:nvPr/>
        </p:nvPicPr>
        <p:blipFill rotWithShape="1">
          <a:blip r:embed="rId8">
            <a:alphaModFix/>
          </a:blip>
          <a:srcRect b="31542" l="0" r="0" t="33394"/>
          <a:stretch/>
        </p:blipFill>
        <p:spPr>
          <a:xfrm rot="10800000">
            <a:off x="7655800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1"/>
          <p:cNvPicPr preferRelativeResize="0"/>
          <p:nvPr/>
        </p:nvPicPr>
        <p:blipFill rotWithShape="1">
          <a:blip r:embed="rId9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2217391">
            <a:off x="81969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2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62"/>
          <p:cNvSpPr txBox="1"/>
          <p:nvPr>
            <p:ph idx="1" type="body"/>
          </p:nvPr>
        </p:nvSpPr>
        <p:spPr>
          <a:xfrm>
            <a:off x="729175" y="1152475"/>
            <a:ext cx="3790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6" name="Google Shape;346;p62"/>
          <p:cNvSpPr txBox="1"/>
          <p:nvPr>
            <p:ph idx="2" type="body"/>
          </p:nvPr>
        </p:nvSpPr>
        <p:spPr>
          <a:xfrm>
            <a:off x="4623900" y="1152475"/>
            <a:ext cx="3790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47" name="Google Shape;347;p6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-1400" y="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7830125" y="375565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64"/>
          <p:cNvSpPr txBox="1"/>
          <p:nvPr>
            <p:ph idx="1" type="subTitle"/>
          </p:nvPr>
        </p:nvSpPr>
        <p:spPr>
          <a:xfrm>
            <a:off x="5428438" y="1637540"/>
            <a:ext cx="157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sz="2000">
                <a:latin typeface="Khand SemiBold"/>
                <a:ea typeface="Khand SemiBold"/>
                <a:cs typeface="Khand SemiBold"/>
                <a:sym typeface="Kha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64"/>
          <p:cNvSpPr txBox="1"/>
          <p:nvPr>
            <p:ph idx="2" type="subTitle"/>
          </p:nvPr>
        </p:nvSpPr>
        <p:spPr>
          <a:xfrm>
            <a:off x="5428438" y="2029865"/>
            <a:ext cx="252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7" name="Google Shape;357;p64"/>
          <p:cNvSpPr txBox="1"/>
          <p:nvPr>
            <p:ph idx="3" type="subTitle"/>
          </p:nvPr>
        </p:nvSpPr>
        <p:spPr>
          <a:xfrm>
            <a:off x="5428438" y="2882965"/>
            <a:ext cx="157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sz="2000">
                <a:latin typeface="Khand SemiBold"/>
                <a:ea typeface="Khand SemiBold"/>
                <a:cs typeface="Khand SemiBold"/>
                <a:sym typeface="Kha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64"/>
          <p:cNvSpPr txBox="1"/>
          <p:nvPr>
            <p:ph idx="4" type="subTitle"/>
          </p:nvPr>
        </p:nvSpPr>
        <p:spPr>
          <a:xfrm>
            <a:off x="5428438" y="3275290"/>
            <a:ext cx="252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5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65"/>
          <p:cNvSpPr txBox="1"/>
          <p:nvPr>
            <p:ph idx="1" type="subTitle"/>
          </p:nvPr>
        </p:nvSpPr>
        <p:spPr>
          <a:xfrm>
            <a:off x="6289253" y="1866183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65"/>
          <p:cNvSpPr txBox="1"/>
          <p:nvPr>
            <p:ph idx="2" type="subTitle"/>
          </p:nvPr>
        </p:nvSpPr>
        <p:spPr>
          <a:xfrm>
            <a:off x="6289250" y="2258500"/>
            <a:ext cx="209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364" name="Google Shape;364;p65"/>
          <p:cNvPicPr preferRelativeResize="0"/>
          <p:nvPr/>
        </p:nvPicPr>
        <p:blipFill rotWithShape="1">
          <a:blip r:embed="rId3">
            <a:alphaModFix/>
          </a:blip>
          <a:srcRect b="28393" l="9434" r="26860" t="38142"/>
          <a:stretch/>
        </p:blipFill>
        <p:spPr>
          <a:xfrm>
            <a:off x="7313750" y="0"/>
            <a:ext cx="1830250" cy="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5"/>
          <p:cNvPicPr preferRelativeResize="0"/>
          <p:nvPr/>
        </p:nvPicPr>
        <p:blipFill rotWithShape="1">
          <a:blip r:embed="rId3">
            <a:alphaModFix/>
          </a:blip>
          <a:srcRect b="28397" l="51400" r="8130" t="23479"/>
          <a:stretch/>
        </p:blipFill>
        <p:spPr>
          <a:xfrm>
            <a:off x="0" y="3846525"/>
            <a:ext cx="1162775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5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5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>
            <a:off x="39575" y="243000"/>
            <a:ext cx="689600" cy="11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5"/>
          <p:cNvSpPr txBox="1"/>
          <p:nvPr>
            <p:ph idx="3" type="subTitle"/>
          </p:nvPr>
        </p:nvSpPr>
        <p:spPr>
          <a:xfrm>
            <a:off x="729178" y="1870693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65"/>
          <p:cNvSpPr txBox="1"/>
          <p:nvPr>
            <p:ph idx="4" type="subTitle"/>
          </p:nvPr>
        </p:nvSpPr>
        <p:spPr>
          <a:xfrm>
            <a:off x="729175" y="2263010"/>
            <a:ext cx="209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6"/>
          <p:cNvPicPr preferRelativeResize="0"/>
          <p:nvPr/>
        </p:nvPicPr>
        <p:blipFill rotWithShape="1">
          <a:blip r:embed="rId3">
            <a:alphaModFix/>
          </a:blip>
          <a:srcRect b="26702" l="0" r="0" t="26655"/>
          <a:stretch/>
        </p:blipFill>
        <p:spPr>
          <a:xfrm>
            <a:off x="-524900" y="-761525"/>
            <a:ext cx="3602048" cy="237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6"/>
          <p:cNvPicPr preferRelativeResize="0"/>
          <p:nvPr/>
        </p:nvPicPr>
        <p:blipFill rotWithShape="1">
          <a:blip r:embed="rId4">
            <a:alphaModFix/>
          </a:blip>
          <a:srcRect b="22875" l="0" r="0" t="73576"/>
          <a:stretch/>
        </p:blipFill>
        <p:spPr>
          <a:xfrm>
            <a:off x="-14587" y="4814925"/>
            <a:ext cx="9173174" cy="45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2"/>
          <p:cNvPicPr preferRelativeResize="0"/>
          <p:nvPr/>
        </p:nvPicPr>
        <p:blipFill rotWithShape="1">
          <a:blip r:embed="rId3">
            <a:alphaModFix/>
          </a:blip>
          <a:srcRect b="39038" l="0" r="0" t="38987"/>
          <a:stretch/>
        </p:blipFill>
        <p:spPr>
          <a:xfrm>
            <a:off x="5506758" y="-116650"/>
            <a:ext cx="3636601" cy="11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2"/>
          <p:cNvPicPr preferRelativeResize="0"/>
          <p:nvPr/>
        </p:nvPicPr>
        <p:blipFill rotWithShape="1">
          <a:blip r:embed="rId3">
            <a:alphaModFix/>
          </a:blip>
          <a:srcRect b="39038" l="0" r="0" t="38987"/>
          <a:stretch/>
        </p:blipFill>
        <p:spPr>
          <a:xfrm flipH="1">
            <a:off x="8" y="-130880"/>
            <a:ext cx="3636601" cy="1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683850" cy="31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9"/>
          <p:cNvSpPr txBox="1"/>
          <p:nvPr>
            <p:ph type="ctrTitle"/>
          </p:nvPr>
        </p:nvSpPr>
        <p:spPr>
          <a:xfrm>
            <a:off x="1428750" y="1442825"/>
            <a:ext cx="62865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29"/>
          <p:cNvSpPr txBox="1"/>
          <p:nvPr>
            <p:ph idx="1" type="subTitle"/>
          </p:nvPr>
        </p:nvSpPr>
        <p:spPr>
          <a:xfrm>
            <a:off x="1428750" y="3849275"/>
            <a:ext cx="6286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0" name="Google Shape;40;p29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9"/>
          <p:cNvPicPr preferRelativeResize="0"/>
          <p:nvPr/>
        </p:nvPicPr>
        <p:blipFill rotWithShape="1">
          <a:blip r:embed="rId5">
            <a:alphaModFix/>
          </a:blip>
          <a:srcRect b="15182" l="28274" r="28271" t="15175"/>
          <a:stretch/>
        </p:blipFill>
        <p:spPr>
          <a:xfrm>
            <a:off x="8169600" y="1253950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9"/>
          <p:cNvPicPr preferRelativeResize="0"/>
          <p:nvPr/>
        </p:nvPicPr>
        <p:blipFill rotWithShape="1">
          <a:blip r:embed="rId6">
            <a:alphaModFix/>
          </a:blip>
          <a:srcRect b="14995" l="12082" r="12093" t="14989"/>
          <a:stretch/>
        </p:blipFill>
        <p:spPr>
          <a:xfrm>
            <a:off x="293700" y="410962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9"/>
          <p:cNvPicPr preferRelativeResize="0"/>
          <p:nvPr/>
        </p:nvPicPr>
        <p:blipFill rotWithShape="1">
          <a:blip r:embed="rId7">
            <a:alphaModFix/>
          </a:blip>
          <a:srcRect b="19228" l="18804" r="18797" t="19222"/>
          <a:stretch/>
        </p:blipFill>
        <p:spPr>
          <a:xfrm>
            <a:off x="8156575" y="269050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097875">
            <a:off x="8319988" y="434423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217391">
            <a:off x="526182" y="4308758"/>
            <a:ext cx="405984" cy="40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3"/>
          <p:cNvSpPr txBox="1"/>
          <p:nvPr>
            <p:ph type="title"/>
          </p:nvPr>
        </p:nvSpPr>
        <p:spPr>
          <a:xfrm>
            <a:off x="1041083" y="165207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9" name="Google Shape;49;p33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" type="subTitle"/>
          </p:nvPr>
        </p:nvSpPr>
        <p:spPr>
          <a:xfrm>
            <a:off x="2001883" y="1652075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3" type="subTitle"/>
          </p:nvPr>
        </p:nvSpPr>
        <p:spPr>
          <a:xfrm>
            <a:off x="2001883" y="2044400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2" name="Google Shape;52;p33"/>
          <p:cNvSpPr txBox="1"/>
          <p:nvPr>
            <p:ph idx="4" type="subTitle"/>
          </p:nvPr>
        </p:nvSpPr>
        <p:spPr>
          <a:xfrm>
            <a:off x="2001883" y="3059425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5" type="subTitle"/>
          </p:nvPr>
        </p:nvSpPr>
        <p:spPr>
          <a:xfrm>
            <a:off x="2001883" y="3451825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" name="Google Shape;54;p33"/>
          <p:cNvSpPr txBox="1"/>
          <p:nvPr>
            <p:ph idx="6" type="subTitle"/>
          </p:nvPr>
        </p:nvSpPr>
        <p:spPr>
          <a:xfrm>
            <a:off x="5852308" y="1652075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7" type="subTitle"/>
          </p:nvPr>
        </p:nvSpPr>
        <p:spPr>
          <a:xfrm>
            <a:off x="5852308" y="2044475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6" name="Google Shape;56;p33"/>
          <p:cNvSpPr txBox="1"/>
          <p:nvPr>
            <p:ph idx="8" type="subTitle"/>
          </p:nvPr>
        </p:nvSpPr>
        <p:spPr>
          <a:xfrm>
            <a:off x="5852308" y="3059500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9" type="subTitle"/>
          </p:nvPr>
        </p:nvSpPr>
        <p:spPr>
          <a:xfrm>
            <a:off x="5852308" y="3451900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8" name="Google Shape;58;p33"/>
          <p:cNvSpPr txBox="1"/>
          <p:nvPr>
            <p:ph idx="13" type="title"/>
          </p:nvPr>
        </p:nvSpPr>
        <p:spPr>
          <a:xfrm>
            <a:off x="1041083" y="305942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9" name="Google Shape;59;p33"/>
          <p:cNvSpPr txBox="1"/>
          <p:nvPr>
            <p:ph idx="14" type="title"/>
          </p:nvPr>
        </p:nvSpPr>
        <p:spPr>
          <a:xfrm>
            <a:off x="4882696" y="165207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" name="Google Shape;60;p33"/>
          <p:cNvSpPr txBox="1"/>
          <p:nvPr>
            <p:ph idx="15" type="title"/>
          </p:nvPr>
        </p:nvSpPr>
        <p:spPr>
          <a:xfrm>
            <a:off x="4882708" y="305942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61" name="Google Shape;61;p33"/>
          <p:cNvPicPr preferRelativeResize="0"/>
          <p:nvPr/>
        </p:nvPicPr>
        <p:blipFill rotWithShape="1">
          <a:blip r:embed="rId3">
            <a:alphaModFix/>
          </a:blip>
          <a:srcRect b="28397" l="23386" r="8129" t="23479"/>
          <a:stretch/>
        </p:blipFill>
        <p:spPr>
          <a:xfrm>
            <a:off x="0" y="-255500"/>
            <a:ext cx="2262950" cy="15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3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>
            <a:off x="3879343" y="4440487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3"/>
          <p:cNvPicPr preferRelativeResize="0"/>
          <p:nvPr/>
        </p:nvPicPr>
        <p:blipFill rotWithShape="1">
          <a:blip r:embed="rId3">
            <a:alphaModFix/>
          </a:blip>
          <a:srcRect b="40297" l="7877" r="41627" t="23479"/>
          <a:stretch/>
        </p:blipFill>
        <p:spPr>
          <a:xfrm>
            <a:off x="7475500" y="3946525"/>
            <a:ext cx="1668500" cy="11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4"/>
          <p:cNvPicPr preferRelativeResize="0"/>
          <p:nvPr/>
        </p:nvPicPr>
        <p:blipFill rotWithShape="1">
          <a:blip r:embed="rId3">
            <a:alphaModFix/>
          </a:blip>
          <a:srcRect b="77139" l="0" r="86206" t="0"/>
          <a:stretch/>
        </p:blipFill>
        <p:spPr>
          <a:xfrm>
            <a:off x="0" y="0"/>
            <a:ext cx="2020101" cy="188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4"/>
          <p:cNvPicPr preferRelativeResize="0"/>
          <p:nvPr/>
        </p:nvPicPr>
        <p:blipFill rotWithShape="1">
          <a:blip r:embed="rId4">
            <a:alphaModFix/>
          </a:blip>
          <a:srcRect b="0" l="33457" r="0" t="6103"/>
          <a:stretch/>
        </p:blipFill>
        <p:spPr>
          <a:xfrm>
            <a:off x="5662475" y="2379900"/>
            <a:ext cx="3481523" cy="27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4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4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flipH="1">
            <a:off x="3827900" y="224775"/>
            <a:ext cx="1488200" cy="5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4"/>
          <p:cNvSpPr txBox="1"/>
          <p:nvPr>
            <p:ph type="title"/>
          </p:nvPr>
        </p:nvSpPr>
        <p:spPr>
          <a:xfrm>
            <a:off x="1168148" y="1365488"/>
            <a:ext cx="5178600" cy="16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1" name="Google Shape;71;p34"/>
          <p:cNvSpPr txBox="1"/>
          <p:nvPr>
            <p:ph idx="1" type="subTitle"/>
          </p:nvPr>
        </p:nvSpPr>
        <p:spPr>
          <a:xfrm>
            <a:off x="1168148" y="3046312"/>
            <a:ext cx="51786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5"/>
          <p:cNvSpPr txBox="1"/>
          <p:nvPr>
            <p:ph type="title"/>
          </p:nvPr>
        </p:nvSpPr>
        <p:spPr>
          <a:xfrm>
            <a:off x="3379175" y="1481968"/>
            <a:ext cx="1074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6" name="Google Shape;76;p35"/>
          <p:cNvSpPr txBox="1"/>
          <p:nvPr>
            <p:ph idx="2" type="title"/>
          </p:nvPr>
        </p:nvSpPr>
        <p:spPr>
          <a:xfrm>
            <a:off x="3379175" y="2474275"/>
            <a:ext cx="3469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7" name="Google Shape;77;p35"/>
          <p:cNvSpPr txBox="1"/>
          <p:nvPr>
            <p:ph idx="3" type="title"/>
          </p:nvPr>
        </p:nvSpPr>
        <p:spPr>
          <a:xfrm>
            <a:off x="3379163" y="3179300"/>
            <a:ext cx="3469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8" name="Google Shape;78;p35"/>
          <p:cNvPicPr preferRelativeResize="0"/>
          <p:nvPr/>
        </p:nvPicPr>
        <p:blipFill rotWithShape="1">
          <a:blip r:embed="rId4">
            <a:alphaModFix/>
          </a:blip>
          <a:srcRect b="14995" l="12082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5"/>
          <p:cNvPicPr preferRelativeResize="0"/>
          <p:nvPr/>
        </p:nvPicPr>
        <p:blipFill rotWithShape="1">
          <a:blip r:embed="rId5">
            <a:alphaModFix/>
          </a:blip>
          <a:srcRect b="19228" l="18804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5"/>
          <p:cNvPicPr preferRelativeResize="0"/>
          <p:nvPr/>
        </p:nvPicPr>
        <p:blipFill rotWithShape="1">
          <a:blip r:embed="rId8">
            <a:alphaModFix/>
          </a:blip>
          <a:srcRect b="15173" l="36967" r="36962" t="15180"/>
          <a:stretch/>
        </p:blipFill>
        <p:spPr>
          <a:xfrm flipH="1">
            <a:off x="8193450" y="2019125"/>
            <a:ext cx="4137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6"/>
          <p:cNvPicPr preferRelativeResize="0"/>
          <p:nvPr/>
        </p:nvPicPr>
        <p:blipFill rotWithShape="1">
          <a:blip r:embed="rId3">
            <a:alphaModFix/>
          </a:blip>
          <a:srcRect b="0" l="32409" r="0" t="12898"/>
          <a:stretch/>
        </p:blipFill>
        <p:spPr>
          <a:xfrm>
            <a:off x="6306200" y="-29000"/>
            <a:ext cx="2837801" cy="5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6"/>
          <p:cNvPicPr preferRelativeResize="0"/>
          <p:nvPr/>
        </p:nvPicPr>
        <p:blipFill rotWithShape="1">
          <a:blip r:embed="rId4">
            <a:alphaModFix/>
          </a:blip>
          <a:srcRect b="77139" l="0" r="86206" t="0"/>
          <a:stretch/>
        </p:blipFill>
        <p:spPr>
          <a:xfrm>
            <a:off x="0" y="0"/>
            <a:ext cx="2020101" cy="18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6"/>
          <p:cNvSpPr txBox="1"/>
          <p:nvPr>
            <p:ph type="title"/>
          </p:nvPr>
        </p:nvSpPr>
        <p:spPr>
          <a:xfrm>
            <a:off x="1110175" y="1466100"/>
            <a:ext cx="3973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36"/>
          <p:cNvSpPr txBox="1"/>
          <p:nvPr>
            <p:ph idx="1" type="subTitle"/>
          </p:nvPr>
        </p:nvSpPr>
        <p:spPr>
          <a:xfrm>
            <a:off x="1110175" y="2358000"/>
            <a:ext cx="39732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89" name="Google Shape;89;p36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729150" y="1152475"/>
            <a:ext cx="768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Char char="●"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NNMtiB-XXyOBX8QPDuyuPSbbyujP7GZj/view" TargetMode="External"/><Relationship Id="rId4" Type="http://schemas.openxmlformats.org/officeDocument/2006/relationships/image" Target="../media/image66.png"/><Relationship Id="rId5" Type="http://schemas.openxmlformats.org/officeDocument/2006/relationships/hyperlink" Target="http://drive.google.com/file/d/1rcrqAqquDnGgUWoIRbgbAXNEvXqSXkY0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5jCAR_E6UAIHe3OgapME0A7zlQLu6Afq/view" TargetMode="External"/><Relationship Id="rId4" Type="http://schemas.openxmlformats.org/officeDocument/2006/relationships/image" Target="../media/image66.png"/><Relationship Id="rId9" Type="http://schemas.openxmlformats.org/officeDocument/2006/relationships/hyperlink" Target="http://drive.google.com/file/d/14OLGLBHF2CLYgsL0XfehxtL5tGnRR6qc/view" TargetMode="External"/><Relationship Id="rId5" Type="http://schemas.openxmlformats.org/officeDocument/2006/relationships/hyperlink" Target="http://drive.google.com/file/d/113fb_sX00CYkgRXiB8-bwpn_hJcveAdM/view" TargetMode="External"/><Relationship Id="rId6" Type="http://schemas.openxmlformats.org/officeDocument/2006/relationships/hyperlink" Target="http://drive.google.com/file/d/16TaStltVNPfKL1KODsovLPPFpHAW5mYx/view" TargetMode="External"/><Relationship Id="rId7" Type="http://schemas.openxmlformats.org/officeDocument/2006/relationships/hyperlink" Target="http://drive.google.com/file/d/1CLQWtROth1uWaOw63nt_t6Xiz0lL8r-y/view" TargetMode="External"/><Relationship Id="rId8" Type="http://schemas.openxmlformats.org/officeDocument/2006/relationships/hyperlink" Target="http://drive.google.com/file/d/1e5UkFihwaCEu3KmuEDnXqMjx4VxQUOwK/view" TargetMode="External"/><Relationship Id="rId11" Type="http://schemas.openxmlformats.org/officeDocument/2006/relationships/hyperlink" Target="http://drive.google.com/file/d/123ikKL9DYO8t0wriNkf7XHB8CuhuNzkx/view" TargetMode="External"/><Relationship Id="rId10" Type="http://schemas.openxmlformats.org/officeDocument/2006/relationships/hyperlink" Target="http://drive.google.com/file/d/1QaEkI1jbUoXlD8UOqmQkI-lTVF4Ax1hH/view" TargetMode="External"/><Relationship Id="rId12" Type="http://schemas.openxmlformats.org/officeDocument/2006/relationships/hyperlink" Target="http://drive.google.com/file/d/1giv1vyZS_4WA3uJ0BSzIeolRclixTvyj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1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3.png"/><Relationship Id="rId4" Type="http://schemas.openxmlformats.org/officeDocument/2006/relationships/image" Target="../media/image8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lWhmt7pdVI8huA1SbGcR0z_mOXqom_n_/view" TargetMode="External"/><Relationship Id="rId4" Type="http://schemas.openxmlformats.org/officeDocument/2006/relationships/image" Target="../media/image8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9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png"/><Relationship Id="rId22" Type="http://schemas.openxmlformats.org/officeDocument/2006/relationships/image" Target="../media/image70.png"/><Relationship Id="rId21" Type="http://schemas.openxmlformats.org/officeDocument/2006/relationships/image" Target="../media/image58.png"/><Relationship Id="rId23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45.png"/><Relationship Id="rId11" Type="http://schemas.openxmlformats.org/officeDocument/2006/relationships/image" Target="../media/image47.png"/><Relationship Id="rId10" Type="http://schemas.openxmlformats.org/officeDocument/2006/relationships/image" Target="../media/image55.png"/><Relationship Id="rId13" Type="http://schemas.openxmlformats.org/officeDocument/2006/relationships/image" Target="../media/image52.png"/><Relationship Id="rId12" Type="http://schemas.openxmlformats.org/officeDocument/2006/relationships/image" Target="../media/image61.png"/><Relationship Id="rId15" Type="http://schemas.openxmlformats.org/officeDocument/2006/relationships/image" Target="../media/image48.png"/><Relationship Id="rId14" Type="http://schemas.openxmlformats.org/officeDocument/2006/relationships/image" Target="../media/image51.png"/><Relationship Id="rId17" Type="http://schemas.openxmlformats.org/officeDocument/2006/relationships/image" Target="../media/image64.png"/><Relationship Id="rId16" Type="http://schemas.openxmlformats.org/officeDocument/2006/relationships/image" Target="../media/image59.png"/><Relationship Id="rId19" Type="http://schemas.openxmlformats.org/officeDocument/2006/relationships/image" Target="../media/image65.png"/><Relationship Id="rId18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22" Type="http://schemas.openxmlformats.org/officeDocument/2006/relationships/image" Target="../media/image83.png"/><Relationship Id="rId21" Type="http://schemas.openxmlformats.org/officeDocument/2006/relationships/image" Target="../media/image75.png"/><Relationship Id="rId24" Type="http://schemas.openxmlformats.org/officeDocument/2006/relationships/image" Target="../media/image82.png"/><Relationship Id="rId23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Relationship Id="rId11" Type="http://schemas.openxmlformats.org/officeDocument/2006/relationships/image" Target="../media/image67.png"/><Relationship Id="rId10" Type="http://schemas.openxmlformats.org/officeDocument/2006/relationships/image" Target="../media/image73.png"/><Relationship Id="rId13" Type="http://schemas.openxmlformats.org/officeDocument/2006/relationships/image" Target="../media/image85.png"/><Relationship Id="rId12" Type="http://schemas.openxmlformats.org/officeDocument/2006/relationships/image" Target="../media/image84.png"/><Relationship Id="rId15" Type="http://schemas.openxmlformats.org/officeDocument/2006/relationships/image" Target="../media/image76.png"/><Relationship Id="rId14" Type="http://schemas.openxmlformats.org/officeDocument/2006/relationships/image" Target="../media/image79.png"/><Relationship Id="rId17" Type="http://schemas.openxmlformats.org/officeDocument/2006/relationships/image" Target="../media/image80.png"/><Relationship Id="rId16" Type="http://schemas.openxmlformats.org/officeDocument/2006/relationships/image" Target="../media/image78.png"/><Relationship Id="rId19" Type="http://schemas.openxmlformats.org/officeDocument/2006/relationships/image" Target="../media/image87.png"/><Relationship Id="rId18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"/>
          <p:cNvSpPr txBox="1"/>
          <p:nvPr>
            <p:ph idx="4294967295" type="subTitle"/>
          </p:nvPr>
        </p:nvSpPr>
        <p:spPr>
          <a:xfrm>
            <a:off x="2234550" y="3004000"/>
            <a:ext cx="62865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Integrantes: Germán Aliaga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Alexander Correa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Ulises Muñoz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Ramo: Taller de videojuegos 2D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Profesores: Camila Aliaga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Sven Von Brand</a:t>
            </a:r>
            <a:endParaRPr b="0" i="0" sz="1800" u="none" cap="none" strike="noStrik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79" name="Google Shape;3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4475" y="193800"/>
            <a:ext cx="753975" cy="9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"/>
          <p:cNvPicPr preferRelativeResize="0"/>
          <p:nvPr/>
        </p:nvPicPr>
        <p:blipFill rotWithShape="1">
          <a:blip r:embed="rId4">
            <a:alphaModFix/>
          </a:blip>
          <a:srcRect b="41336" l="3536" r="5775" t="20017"/>
          <a:stretch/>
        </p:blipFill>
        <p:spPr>
          <a:xfrm>
            <a:off x="5774350" y="1209425"/>
            <a:ext cx="2941925" cy="9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2724" y="230838"/>
            <a:ext cx="808249" cy="85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6175" y="576726"/>
            <a:ext cx="3548001" cy="374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82d5920570_3_0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Audio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82d5920570_1_0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MÚSICA</a:t>
            </a:r>
            <a:endParaRPr/>
          </a:p>
        </p:txBody>
      </p:sp>
      <p:pic>
        <p:nvPicPr>
          <p:cNvPr id="489" name="Google Shape;489;g182d5920570_1_0" title="Beethoven - Moonlight Sonata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200" y="2199150"/>
            <a:ext cx="745175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82d5920570_1_0" title="Flight of the Bumblebee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613" y="2199171"/>
            <a:ext cx="745175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82d5920570_1_383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SONIDOS</a:t>
            </a:r>
            <a:endParaRPr/>
          </a:p>
        </p:txBody>
      </p:sp>
      <p:graphicFrame>
        <p:nvGraphicFramePr>
          <p:cNvPr id="496" name="Google Shape;496;g182d5920570_1_383"/>
          <p:cNvGraphicFramePr/>
          <p:nvPr/>
        </p:nvGraphicFramePr>
        <p:xfrm>
          <a:off x="1114200" y="16269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{2F0D854C-688B-46B5-913B-EB2622ADC8FB}</a:tableStyleId>
              </a:tblPr>
              <a:tblGrid>
                <a:gridCol w="1728900"/>
                <a:gridCol w="1728900"/>
                <a:gridCol w="1728900"/>
                <a:gridCol w="1728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Puntaje -</a:t>
                      </a:r>
                      <a:endParaRPr b="1" sz="1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Perder por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Puntaje +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Banco</a:t>
                      </a:r>
                      <a:endParaRPr b="1" sz="1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Pueblo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FAOSP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97" name="Google Shape;497;g182d5920570_1_383" title="PuebloMorir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250" y="257174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82d5920570_1_383" title="PuebloPerder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400" y="257174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82d5920570_1_383" title="PuebloGanar.mp3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100" y="257174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82d5920570_1_383" title="BancoMuerte.mp3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250" y="209934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82d5920570_1_383" title="BancoPerder.mp3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400" y="209934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82d5920570_1_383" title="BancoGanar.mp3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100" y="209934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82d5920570_1_383" title="FAOSPGanar.mp3">
            <a:hlinkClick r:id="rId10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100" y="304414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82d5920570_1_383" title="FAOSPMorir.mp3">
            <a:hlinkClick r:id="rId11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250" y="304414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82d5920570_1_383" title="FAOSPPerder.wav">
            <a:hlinkClick r:id="rId12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400" y="304414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82d5920570_3_391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Actual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82d5920570_0_37"/>
          <p:cNvSpPr txBox="1"/>
          <p:nvPr>
            <p:ph type="title"/>
          </p:nvPr>
        </p:nvSpPr>
        <p:spPr>
          <a:xfrm>
            <a:off x="729150" y="34475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EVIDENCIAS</a:t>
            </a:r>
            <a:endParaRPr/>
          </a:p>
        </p:txBody>
      </p:sp>
      <p:pic>
        <p:nvPicPr>
          <p:cNvPr id="516" name="Google Shape;516;g182d5920570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800" y="1037575"/>
            <a:ext cx="3503593" cy="3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82d5920570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347" y="1037577"/>
            <a:ext cx="3133248" cy="176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82d5920570_0_37"/>
          <p:cNvPicPr preferRelativeResize="0"/>
          <p:nvPr/>
        </p:nvPicPr>
        <p:blipFill rotWithShape="1">
          <a:blip r:embed="rId5">
            <a:alphaModFix/>
          </a:blip>
          <a:srcRect b="0" l="14748" r="0" t="0"/>
          <a:stretch/>
        </p:blipFill>
        <p:spPr>
          <a:xfrm>
            <a:off x="4914350" y="3143500"/>
            <a:ext cx="3133248" cy="169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2d5920570_0_41"/>
          <p:cNvSpPr txBox="1"/>
          <p:nvPr>
            <p:ph type="title"/>
          </p:nvPr>
        </p:nvSpPr>
        <p:spPr>
          <a:xfrm>
            <a:off x="729150" y="464875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GDD</a:t>
            </a:r>
            <a:endParaRPr/>
          </a:p>
        </p:txBody>
      </p:sp>
      <p:pic>
        <p:nvPicPr>
          <p:cNvPr id="524" name="Google Shape;524;g182d5920570_0_41"/>
          <p:cNvPicPr preferRelativeResize="0"/>
          <p:nvPr/>
        </p:nvPicPr>
        <p:blipFill rotWithShape="1">
          <a:blip r:embed="rId3">
            <a:alphaModFix/>
          </a:blip>
          <a:srcRect b="17179" l="28591" r="33951" t="44778"/>
          <a:stretch/>
        </p:blipFill>
        <p:spPr>
          <a:xfrm>
            <a:off x="202850" y="1562100"/>
            <a:ext cx="4202482" cy="22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82d5920570_0_41"/>
          <p:cNvPicPr preferRelativeResize="0"/>
          <p:nvPr/>
        </p:nvPicPr>
        <p:blipFill rotWithShape="1">
          <a:blip r:embed="rId4">
            <a:alphaModFix/>
          </a:blip>
          <a:srcRect b="10002" l="20764" r="18271" t="28708"/>
          <a:stretch/>
        </p:blipFill>
        <p:spPr>
          <a:xfrm>
            <a:off x="4697293" y="1562100"/>
            <a:ext cx="4243857" cy="22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82d5920570_2_0"/>
          <p:cNvSpPr txBox="1"/>
          <p:nvPr>
            <p:ph type="title"/>
          </p:nvPr>
        </p:nvSpPr>
        <p:spPr>
          <a:xfrm>
            <a:off x="729150" y="279825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GAMEPLAY</a:t>
            </a:r>
            <a:endParaRPr/>
          </a:p>
        </p:txBody>
      </p:sp>
      <p:pic>
        <p:nvPicPr>
          <p:cNvPr id="531" name="Google Shape;531;g182d5920570_2_0" title="Gamepla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538" y="852525"/>
            <a:ext cx="7172923" cy="40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2d5920570_3_4"/>
          <p:cNvSpPr txBox="1"/>
          <p:nvPr>
            <p:ph type="title"/>
          </p:nvPr>
        </p:nvSpPr>
        <p:spPr>
          <a:xfrm>
            <a:off x="645600" y="1270050"/>
            <a:ext cx="7852800" cy="26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Planificación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82d5920570_3_8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COMPETENCIAS</a:t>
            </a:r>
            <a:endParaRPr/>
          </a:p>
        </p:txBody>
      </p:sp>
      <p:pic>
        <p:nvPicPr>
          <p:cNvPr id="542" name="Google Shape;542;g182d5920570_3_8"/>
          <p:cNvPicPr preferRelativeResize="0"/>
          <p:nvPr/>
        </p:nvPicPr>
        <p:blipFill rotWithShape="1">
          <a:blip r:embed="rId3">
            <a:alphaModFix/>
          </a:blip>
          <a:srcRect b="0" l="0" r="0" t="5338"/>
          <a:stretch/>
        </p:blipFill>
        <p:spPr>
          <a:xfrm>
            <a:off x="313487" y="2713125"/>
            <a:ext cx="2659201" cy="149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82d5920570_3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1300" y="2713125"/>
            <a:ext cx="2659224" cy="149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82d5920570_3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2400" y="2710388"/>
            <a:ext cx="2659200" cy="1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82d5920570_3_8"/>
          <p:cNvSpPr txBox="1"/>
          <p:nvPr/>
        </p:nvSpPr>
        <p:spPr>
          <a:xfrm>
            <a:off x="313463" y="1699050"/>
            <a:ext cx="265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Alexander Correa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Programador                                    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6" name="Google Shape;546;g182d5920570_3_8"/>
          <p:cNvSpPr txBox="1"/>
          <p:nvPr/>
        </p:nvSpPr>
        <p:spPr>
          <a:xfrm>
            <a:off x="3242388" y="1699050"/>
            <a:ext cx="265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Germán Aliaga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Artista                               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7" name="Google Shape;547;g182d5920570_3_8"/>
          <p:cNvSpPr txBox="1"/>
          <p:nvPr/>
        </p:nvSpPr>
        <p:spPr>
          <a:xfrm>
            <a:off x="6171338" y="1699050"/>
            <a:ext cx="265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Ulises Muñoz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Programador                                  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2d5920570_2_10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PLAN SEMANAL</a:t>
            </a:r>
            <a:endParaRPr/>
          </a:p>
        </p:txBody>
      </p:sp>
      <p:pic>
        <p:nvPicPr>
          <p:cNvPr id="553" name="Google Shape;553;g182d5920570_2_10"/>
          <p:cNvPicPr preferRelativeResize="0"/>
          <p:nvPr/>
        </p:nvPicPr>
        <p:blipFill rotWithShape="1">
          <a:blip r:embed="rId3">
            <a:alphaModFix/>
          </a:blip>
          <a:srcRect b="15230" l="2655" r="9401" t="24806"/>
          <a:stretch/>
        </p:blipFill>
        <p:spPr>
          <a:xfrm>
            <a:off x="88687" y="1239425"/>
            <a:ext cx="8966626" cy="34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82d5920570_3_387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Concepto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82d5920570_2_1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COMPROMISOS</a:t>
            </a:r>
            <a:endParaRPr/>
          </a:p>
        </p:txBody>
      </p:sp>
      <p:sp>
        <p:nvSpPr>
          <p:cNvPr id="559" name="Google Shape;559;g182d5920570_2_15"/>
          <p:cNvSpPr txBox="1"/>
          <p:nvPr>
            <p:ph idx="1" type="body"/>
          </p:nvPr>
        </p:nvSpPr>
        <p:spPr>
          <a:xfrm>
            <a:off x="1688250" y="1732000"/>
            <a:ext cx="5767500" cy="21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 menos un 90% del arte integrado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Implementación</a:t>
            </a:r>
            <a:r>
              <a:rPr lang="es-419"/>
              <a:t> de al menos 10 cartas comunes nuevas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Implementación</a:t>
            </a:r>
            <a:r>
              <a:rPr lang="es-419"/>
              <a:t> de 6 cartas especiales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Implementación</a:t>
            </a:r>
            <a:r>
              <a:rPr lang="es-419"/>
              <a:t> de t</a:t>
            </a:r>
            <a:r>
              <a:rPr lang="es-419"/>
              <a:t>ransición</a:t>
            </a:r>
            <a:r>
              <a:rPr lang="es-419"/>
              <a:t> de pantallas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Aparición de avatar presidente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Flujo de juego completo                                                                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82d5920570_2_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565" name="Google Shape;565;g182d5920570_2_5"/>
          <p:cNvSpPr txBox="1"/>
          <p:nvPr>
            <p:ph idx="1" type="body"/>
          </p:nvPr>
        </p:nvSpPr>
        <p:spPr>
          <a:xfrm>
            <a:off x="1688250" y="1732000"/>
            <a:ext cx="57675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/>
              <a:t>Progreso actual: aproximadamente un 60%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/>
              <a:t>Progreso que se desea entregar: aproximadamente un 80%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"/>
          <p:cNvSpPr txBox="1"/>
          <p:nvPr/>
        </p:nvSpPr>
        <p:spPr>
          <a:xfrm>
            <a:off x="2146650" y="2110050"/>
            <a:ext cx="485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Muchas gracias</a:t>
            </a:r>
            <a:endParaRPr b="0" i="0" sz="48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2d5920570_0_19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PRODUCTO</a:t>
            </a:r>
            <a:endParaRPr/>
          </a:p>
        </p:txBody>
      </p:sp>
      <p:pic>
        <p:nvPicPr>
          <p:cNvPr id="393" name="Google Shape;393;g182d5920570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038" y="1303938"/>
            <a:ext cx="5359925" cy="301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2d5920570_0_32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REGLAS</a:t>
            </a:r>
            <a:endParaRPr/>
          </a:p>
        </p:txBody>
      </p:sp>
      <p:sp>
        <p:nvSpPr>
          <p:cNvPr id="399" name="Google Shape;399;g182d5920570_0_32"/>
          <p:cNvSpPr txBox="1"/>
          <p:nvPr>
            <p:ph idx="1" type="body"/>
          </p:nvPr>
        </p:nvSpPr>
        <p:spPr>
          <a:xfrm>
            <a:off x="5571600" y="1370125"/>
            <a:ext cx="3385800" cy="32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 El jugador </a:t>
            </a:r>
            <a:r>
              <a:rPr lang="es-419"/>
              <a:t>deberá</a:t>
            </a:r>
            <a:r>
              <a:rPr lang="es-419"/>
              <a:t> resolver cada una de las cartas.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Se presentan 3 contadores de cada uno de los departamentos.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Tras cada carta jugada </a:t>
            </a:r>
            <a:r>
              <a:rPr lang="es-419"/>
              <a:t>transcurre</a:t>
            </a:r>
            <a:r>
              <a:rPr lang="es-419"/>
              <a:t> un mes dentro del juego.</a:t>
            </a:r>
            <a:endParaRPr/>
          </a:p>
        </p:txBody>
      </p:sp>
      <p:pic>
        <p:nvPicPr>
          <p:cNvPr id="400" name="Google Shape;400;g182d592057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1502625"/>
            <a:ext cx="5223125" cy="29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82d5920570_6_0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LOGROS</a:t>
            </a:r>
            <a:endParaRPr/>
          </a:p>
        </p:txBody>
      </p:sp>
      <p:sp>
        <p:nvSpPr>
          <p:cNvPr id="406" name="Google Shape;406;g182d5920570_6_0"/>
          <p:cNvSpPr txBox="1"/>
          <p:nvPr>
            <p:ph idx="1" type="body"/>
          </p:nvPr>
        </p:nvSpPr>
        <p:spPr>
          <a:xfrm>
            <a:off x="967425" y="1315875"/>
            <a:ext cx="71421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El sistema de logros funciona en base a los finales que pueda obtener en el jugador, estos logros pueden ser visualizados en su propia pantalla.</a:t>
            </a:r>
            <a:endParaRPr/>
          </a:p>
        </p:txBody>
      </p:sp>
      <p:pic>
        <p:nvPicPr>
          <p:cNvPr id="407" name="Google Shape;407;g182d5920570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376" y="2095975"/>
            <a:ext cx="3824126" cy="215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82d5920570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50" y="2095975"/>
            <a:ext cx="3824126" cy="215107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82d5920570_6_0"/>
          <p:cNvSpPr txBox="1"/>
          <p:nvPr/>
        </p:nvSpPr>
        <p:spPr>
          <a:xfrm>
            <a:off x="1232800" y="4311625"/>
            <a:ext cx="20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Uno de los posibles finales</a:t>
            </a:r>
            <a:endParaRPr sz="13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0" name="Google Shape;410;g182d5920570_6_0"/>
          <p:cNvSpPr txBox="1"/>
          <p:nvPr/>
        </p:nvSpPr>
        <p:spPr>
          <a:xfrm>
            <a:off x="5848638" y="4247050"/>
            <a:ext cx="20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Logró que desbloquea</a:t>
            </a:r>
            <a:endParaRPr sz="13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82d5920570_0_72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</a:t>
            </a:r>
            <a:r>
              <a:rPr lang="es-419"/>
              <a:t>rte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82d5920570_0_24"/>
          <p:cNvSpPr txBox="1"/>
          <p:nvPr>
            <p:ph type="title"/>
          </p:nvPr>
        </p:nvSpPr>
        <p:spPr>
          <a:xfrm>
            <a:off x="729150" y="336850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PANTALLAS</a:t>
            </a:r>
            <a:endParaRPr/>
          </a:p>
        </p:txBody>
      </p:sp>
      <p:pic>
        <p:nvPicPr>
          <p:cNvPr id="421" name="Google Shape;421;g182d5920570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769" y="3057792"/>
            <a:ext cx="3352151" cy="189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82d5920570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067" y="3060444"/>
            <a:ext cx="3342838" cy="18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82d5920570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325" y="1174150"/>
            <a:ext cx="2963150" cy="166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82d5920570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9962" y="1174150"/>
            <a:ext cx="2963150" cy="166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82d5920570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5" y="1174150"/>
            <a:ext cx="2963150" cy="1666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82d5920570_0_76"/>
          <p:cNvSpPr txBox="1"/>
          <p:nvPr>
            <p:ph type="title"/>
          </p:nvPr>
        </p:nvSpPr>
        <p:spPr>
          <a:xfrm>
            <a:off x="729150" y="299675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SPRITES</a:t>
            </a:r>
            <a:endParaRPr/>
          </a:p>
        </p:txBody>
      </p:sp>
      <p:pic>
        <p:nvPicPr>
          <p:cNvPr id="431" name="Google Shape;431;g182d5920570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520" y="3434551"/>
            <a:ext cx="1023887" cy="110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82d5920570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821" y="3434562"/>
            <a:ext cx="1071760" cy="110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82d5920570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071" y="2273938"/>
            <a:ext cx="1071760" cy="116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82d5920570_0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3581" y="2273938"/>
            <a:ext cx="1071760" cy="116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82d5920570_0_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1821" y="2273938"/>
            <a:ext cx="1071765" cy="116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82d5920570_0_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5070" y="1172748"/>
            <a:ext cx="1023874" cy="110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82d5920570_0_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3311" y="1172725"/>
            <a:ext cx="1071760" cy="110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82d5920570_0_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1551" y="1172748"/>
            <a:ext cx="1071760" cy="110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82d5920570_0_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75340" y="3434562"/>
            <a:ext cx="1023887" cy="110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82d5920570_0_7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227530" y="2290209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82d5920570_0_7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7230096" y="3412992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82d5920570_0_7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6446941" y="3412992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82d5920570_0_7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6449712" y="2290219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82d5920570_0_7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5663800" y="2290219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82d5920570_0_7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flipH="1">
            <a:off x="4885002" y="2290219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82d5920570_0_7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>
            <a:off x="4882228" y="1172736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82d5920570_0_7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flipH="1">
            <a:off x="5658067" y="1172736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82d5920570_0_7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>
            <a:off x="6446938" y="1172736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82d5920570_0_7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flipH="1">
            <a:off x="7229293" y="1172736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82d5920570_0_7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flipH="1">
            <a:off x="4882223" y="3412991"/>
            <a:ext cx="782355" cy="112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82d5920570_0_7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flipH="1">
            <a:off x="5663792" y="3412991"/>
            <a:ext cx="782355" cy="112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82d5920570_0_124"/>
          <p:cNvSpPr txBox="1"/>
          <p:nvPr>
            <p:ph type="title"/>
          </p:nvPr>
        </p:nvSpPr>
        <p:spPr>
          <a:xfrm>
            <a:off x="729150" y="464875"/>
            <a:ext cx="7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ICONOS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g182d5920570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595" y="1142953"/>
            <a:ext cx="1021940" cy="107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82d5920570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17" y="1490717"/>
            <a:ext cx="777184" cy="73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82d5920570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2612" y="1491304"/>
            <a:ext cx="777185" cy="72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82d5920570_0_124"/>
          <p:cNvPicPr preferRelativeResize="0"/>
          <p:nvPr/>
        </p:nvPicPr>
        <p:blipFill rotWithShape="1">
          <a:blip r:embed="rId6">
            <a:alphaModFix/>
          </a:blip>
          <a:srcRect b="-160" l="0" r="0" t="0"/>
          <a:stretch/>
        </p:blipFill>
        <p:spPr>
          <a:xfrm>
            <a:off x="2327607" y="1491313"/>
            <a:ext cx="777187" cy="73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82d5920570_0_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2602" y="1142675"/>
            <a:ext cx="961061" cy="107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82d5920570_0_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2758" y="2374527"/>
            <a:ext cx="804843" cy="9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82d5920570_0_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10170" y="2374527"/>
            <a:ext cx="1108411" cy="103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82d5920570_0_1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615" y="2377507"/>
            <a:ext cx="777186" cy="96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82d5920570_0_1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2611" y="2377500"/>
            <a:ext cx="777186" cy="96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82d5920570_0_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27607" y="2377506"/>
            <a:ext cx="797343" cy="98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82d5920570_0_1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20548" y="3559240"/>
            <a:ext cx="1104438" cy="1216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82d5920570_0_1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7612" y="3630544"/>
            <a:ext cx="1002544" cy="107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82d5920570_0_1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79785" y="3616396"/>
            <a:ext cx="1002546" cy="110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82d5920570_0_1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3665" y="3754759"/>
            <a:ext cx="1048048" cy="98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82d5920570_0_1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50047" y="3642468"/>
            <a:ext cx="1154571" cy="1110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82d5920570_0_1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231426" y="1200666"/>
            <a:ext cx="954302" cy="95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82d5920570_0_1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829633" y="2364671"/>
            <a:ext cx="595344" cy="106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82d5920570_0_12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933076" y="2367954"/>
            <a:ext cx="704782" cy="106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82d5920570_0_12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195038" y="2363564"/>
            <a:ext cx="661007" cy="107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82d5920570_0_1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268751" y="2382168"/>
            <a:ext cx="849241" cy="103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82d5920570_0_12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flipH="1">
            <a:off x="7507999" y="1200677"/>
            <a:ext cx="958399" cy="95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82d5920570_0_12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flipH="1">
            <a:off x="6281788" y="1200675"/>
            <a:ext cx="1130152" cy="91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istory Subject for High School: Chile's National &amp; Independence Day by Slidesgo">
  <a:themeElements>
    <a:clrScheme name="Simple Light">
      <a:dk1>
        <a:srgbClr val="212121"/>
      </a:dk1>
      <a:lt1>
        <a:srgbClr val="FFFFFF"/>
      </a:lt1>
      <a:dk2>
        <a:srgbClr val="394F99"/>
      </a:dk2>
      <a:lt2>
        <a:srgbClr val="A01E1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